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</p:sldIdLst>
  <p:sldSz cx="51206400" cy="32918400"/>
  <p:notesSz cx="9144000" cy="6858000"/>
  <p:defaultTextStyle>
    <a:defPPr>
      <a:defRPr lang="en-US"/>
    </a:defPPr>
    <a:lvl1pPr marL="0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1pPr>
    <a:lvl2pPr marL="1316736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2pPr>
    <a:lvl3pPr marL="2633472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3pPr>
    <a:lvl4pPr marL="3950208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4pPr>
    <a:lvl5pPr marL="5266944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5pPr>
    <a:lvl6pPr marL="6583680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6pPr>
    <a:lvl7pPr marL="7900416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7pPr>
    <a:lvl8pPr marL="9217152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8pPr>
    <a:lvl9pPr marL="10533888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25" autoAdjust="0"/>
    <p:restoredTop sz="94660"/>
  </p:normalViewPr>
  <p:slideViewPr>
    <p:cSldViewPr snapToGrid="0">
      <p:cViewPr>
        <p:scale>
          <a:sx n="20" d="100"/>
          <a:sy n="20" d="100"/>
        </p:scale>
        <p:origin x="1584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5387342"/>
            <a:ext cx="3840480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7289782"/>
            <a:ext cx="384048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D5253-0F61-4B58-AF8A-4A7FCAEBF9D4}" type="datetimeFigureOut">
              <a:rPr lang="en-CA" smtClean="0"/>
              <a:t>03/04/2017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EC112-723C-4950-B9A2-2F48386021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51712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D5253-0F61-4B58-AF8A-4A7FCAEBF9D4}" type="datetimeFigureOut">
              <a:rPr lang="en-CA" smtClean="0"/>
              <a:t>03/04/2017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EC112-723C-4950-B9A2-2F48386021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30098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752600"/>
            <a:ext cx="1104138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752600"/>
            <a:ext cx="3248406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D5253-0F61-4B58-AF8A-4A7FCAEBF9D4}" type="datetimeFigureOut">
              <a:rPr lang="en-CA" smtClean="0"/>
              <a:t>03/04/2017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EC112-723C-4950-B9A2-2F48386021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8764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D5253-0F61-4B58-AF8A-4A7FCAEBF9D4}" type="datetimeFigureOut">
              <a:rPr lang="en-CA" smtClean="0"/>
              <a:t>03/04/2017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EC112-723C-4950-B9A2-2F48386021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13996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8206745"/>
            <a:ext cx="4416552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2029425"/>
            <a:ext cx="4416552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D5253-0F61-4B58-AF8A-4A7FCAEBF9D4}" type="datetimeFigureOut">
              <a:rPr lang="en-CA" smtClean="0"/>
              <a:t>03/04/2017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EC112-723C-4950-B9A2-2F48386021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5020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D5253-0F61-4B58-AF8A-4A7FCAEBF9D4}" type="datetimeFigureOut">
              <a:rPr lang="en-CA" smtClean="0"/>
              <a:t>03/04/2017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EC112-723C-4950-B9A2-2F48386021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8226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752603"/>
            <a:ext cx="4416552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8069582"/>
            <a:ext cx="21662705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2024360"/>
            <a:ext cx="21662705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8069582"/>
            <a:ext cx="21769390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2024360"/>
            <a:ext cx="21769390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D5253-0F61-4B58-AF8A-4A7FCAEBF9D4}" type="datetimeFigureOut">
              <a:rPr lang="en-CA" smtClean="0"/>
              <a:t>03/04/2017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EC112-723C-4950-B9A2-2F48386021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7017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D5253-0F61-4B58-AF8A-4A7FCAEBF9D4}" type="datetimeFigureOut">
              <a:rPr lang="en-CA" smtClean="0"/>
              <a:t>03/04/2017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EC112-723C-4950-B9A2-2F48386021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25943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D5253-0F61-4B58-AF8A-4A7FCAEBF9D4}" type="datetimeFigureOut">
              <a:rPr lang="en-CA" smtClean="0"/>
              <a:t>03/04/2017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EC112-723C-4950-B9A2-2F48386021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9875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739642"/>
            <a:ext cx="2592324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D5253-0F61-4B58-AF8A-4A7FCAEBF9D4}" type="datetimeFigureOut">
              <a:rPr lang="en-CA" smtClean="0"/>
              <a:t>03/04/2017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EC112-723C-4950-B9A2-2F48386021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94989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739642"/>
            <a:ext cx="2592324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D5253-0F61-4B58-AF8A-4A7FCAEBF9D4}" type="datetimeFigureOut">
              <a:rPr lang="en-CA" smtClean="0"/>
              <a:t>03/04/2017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EC112-723C-4950-B9A2-2F48386021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9853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752603"/>
            <a:ext cx="441655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8763000"/>
            <a:ext cx="441655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AD5253-0F61-4B58-AF8A-4A7FCAEBF9D4}" type="datetimeFigureOut">
              <a:rPr lang="en-CA" smtClean="0"/>
              <a:t>03/04/2017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0510482"/>
            <a:ext cx="172821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BEC112-723C-4950-B9A2-2F48386021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2053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206400" cy="3291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121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Nayem</dc:creator>
  <cp:lastModifiedBy>Nayem</cp:lastModifiedBy>
  <cp:revision>2</cp:revision>
  <dcterms:created xsi:type="dcterms:W3CDTF">2017-04-04T03:47:00Z</dcterms:created>
  <dcterms:modified xsi:type="dcterms:W3CDTF">2017-04-04T03:59:23Z</dcterms:modified>
</cp:coreProperties>
</file>

<file path=docProps/thumbnail.jpeg>
</file>